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0" r:id="rId4"/>
    <p:sldId id="1148" r:id="rId5"/>
    <p:sldId id="1142" r:id="rId6"/>
    <p:sldId id="1143" r:id="rId7"/>
    <p:sldId id="1144" r:id="rId8"/>
    <p:sldId id="1145" r:id="rId9"/>
    <p:sldId id="1146" r:id="rId10"/>
    <p:sldId id="114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本文主要介绍不同国家的孩子在秋季的活动安排。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614" y="836712"/>
            <a:ext cx="10585176" cy="1315995"/>
          </a:xfrm>
          <a:prstGeom prst="rect">
            <a:avLst/>
          </a:prstGeom>
        </p:spPr>
      </p:pic>
      <p:pic>
        <p:nvPicPr>
          <p:cNvPr id="4" name="语篇导航-DA.eps" descr="id:2147487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70268"/>
            <a:ext cx="1666875" cy="407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阅读题时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首先把握短文的主旨大意和文章的脉络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其次在文章中定位文中关键的信息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最后将信息和选项作对比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从而得出正确答案。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34566" y="2420888"/>
            <a:ext cx="11521280" cy="122413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710" y="2060848"/>
            <a:ext cx="1839602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comes autumn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third season of the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autumn comes around September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getting colder and the days are getting shorter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on the trees begin to turn yellow and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great season for kids to play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children do in autumn in different countries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students often have an autumn picnic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 they go to a park or out into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kids in Beijing like to go to the Fragrant Hills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children also like to see beautiful views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play games with their classmates in the open 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most children in the USA, playing in leaf piles is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jump onto a leaf pile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happy to see the colourful leaves fly all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make leaf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Japanese students often take a walk with their parents or classmates when the leaves are red and yellow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great way to get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 climbing in nice weather is also a good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 school kids love to camp with their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make food outside and tell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Biking is a good autumn activity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mountain bike ride and you can find new roads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autumn like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after December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gets colder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get longer and longer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 on the trees turn 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328545" algn="l"/>
                <a:tab pos="4752975" algn="l"/>
                <a:tab pos="6910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87712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China,autumn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around September. The weather is getting colder and the days are getting shorter. The leaves on the trees begin to turn yellow and red.”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秋天大约在九月到来。天气越来越冷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白天越来越短。树上的叶子开始变黄变红。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秋天天气开始冷了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一些树叶也变红了。故选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American kids often do for fun in 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20.jpg" descr="id:2147502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10630" y="1544531"/>
            <a:ext cx="1238250" cy="813435"/>
          </a:xfrm>
          <a:prstGeom prst="rect">
            <a:avLst/>
          </a:prstGeom>
        </p:spPr>
      </p:pic>
      <p:pic>
        <p:nvPicPr>
          <p:cNvPr id="4" name="ef21.jpg" descr="id:2147502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9659" y="1380740"/>
            <a:ext cx="952500" cy="1090930"/>
          </a:xfrm>
          <a:prstGeom prst="rect">
            <a:avLst/>
          </a:prstGeom>
        </p:spPr>
      </p:pic>
      <p:pic>
        <p:nvPicPr>
          <p:cNvPr id="5" name="ef22.jpg" descr="id:21475025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1623283"/>
            <a:ext cx="1019175" cy="843915"/>
          </a:xfrm>
          <a:prstGeom prst="rect">
            <a:avLst/>
          </a:prstGeom>
        </p:spPr>
      </p:pic>
      <p:pic>
        <p:nvPicPr>
          <p:cNvPr id="6" name="ef23.jpg" descr="id:21475025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43478" y="1557877"/>
            <a:ext cx="904875" cy="974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872" y="908720"/>
            <a:ext cx="2715190" cy="36560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75088" y="8837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26088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most children in the USA,playing in leaf piles is popular.”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对大多数美国孩子来说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玩树叶堆是很受欢迎的。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在美国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跳进树叶堆里很流行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第二张图片符合。故选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purpose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 the sports children love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beautiful views in 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kids’ autumn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about the best season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5994" y="925971"/>
            <a:ext cx="3871180" cy="3743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3378" y="8650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9998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 children do in autumn in different countries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在不同的国家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孩子们在秋天做什么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？）以及通读文章内容可知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文章主要介绍了不同国家孩子们秋天的活动。故选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5800" algn="l"/>
                <a:tab pos="6011545" algn="l"/>
                <a:tab pos="79787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5800" algn="l"/>
                <a:tab pos="6011545" algn="l"/>
                <a:tab pos="79787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3572" y="889902"/>
            <a:ext cx="3688358" cy="413999"/>
          </a:xfrm>
          <a:prstGeom prst="rect">
            <a:avLst/>
          </a:prstGeom>
        </p:spPr>
      </p:pic>
      <p:pic>
        <p:nvPicPr>
          <p:cNvPr id="4" name="ef24.jpg" descr="id:21475026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35347" y="1992361"/>
            <a:ext cx="1038225" cy="1205865"/>
          </a:xfrm>
          <a:prstGeom prst="rect">
            <a:avLst/>
          </a:prstGeom>
        </p:spPr>
      </p:pic>
      <p:pic>
        <p:nvPicPr>
          <p:cNvPr id="5" name="ef25.jpg" descr="id:21475026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2141586"/>
            <a:ext cx="1009650" cy="1056640"/>
          </a:xfrm>
          <a:prstGeom prst="rect">
            <a:avLst/>
          </a:prstGeom>
        </p:spPr>
      </p:pic>
      <p:pic>
        <p:nvPicPr>
          <p:cNvPr id="6" name="ef26.jpg" descr="id:21475026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1908800"/>
            <a:ext cx="895350" cy="1405890"/>
          </a:xfrm>
          <a:prstGeom prst="rect">
            <a:avLst/>
          </a:prstGeom>
        </p:spPr>
      </p:pic>
      <p:pic>
        <p:nvPicPr>
          <p:cNvPr id="7" name="ef27.jpg" descr="id:21475026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79582" y="2416405"/>
            <a:ext cx="1276350" cy="70993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477" y="864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9" name="内容占位符 5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文章先引出主题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再分别介绍中国、美国、日本和英国的孩子在秋天的活动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分的形式。故选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2520</Words>
  <Application>WPS 演示</Application>
  <PresentationFormat>自定义</PresentationFormat>
  <Paragraphs>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安子</cp:lastModifiedBy>
  <cp:revision>442</cp:revision>
  <dcterms:created xsi:type="dcterms:W3CDTF">2020-11-06T05:24:00Z</dcterms:created>
  <dcterms:modified xsi:type="dcterms:W3CDTF">2025-09-18T11:02:08Z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E90017C000CE463386DF89BFD91C7B7F_12</vt:lpwstr>
  </property>
</Properties>
</file>